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A1E92-53AB-46B0-AC93-8656046F794F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657BD-10BE-4EFC-BAC0-F121EB40E1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B91A5D-7C48-4A02-9808-D9EAC00C5ED7}" type="datetimeFigureOut">
              <a:rPr lang="pl-PL" smtClean="0"/>
              <a:pPr/>
              <a:t>01.03.2021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BAB4EB-EF56-43B4-804E-48B2D3869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lka\Downloads\Id&#281;%20walczy&#263;%20mamo%20teledysk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Gda%c5%84sk&amp;filters=ufn:%22Gda%c5%84sk%22+sid:%221c7b7430-4313-286a-eb42-b51f26cd8729%22&amp;FORM=SNAPST" TargetMode="External"/><Relationship Id="rId2" Type="http://schemas.openxmlformats.org/officeDocument/2006/relationships/hyperlink" Target="https://www.bing.com/search?q=Guszczewina&amp;filters=ufn:%22Guszczewina%22+sid:%2250ae0ff8-a1c2-9f91-51ac-3d96cd9881ac%22&amp;FORM=SNAPS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Areszt+%c5%9aledczy+Warszawa-Mokot%c3%b3w&amp;filters=ufn:%22Areszt+%c5%9aledczy+Warszawa-Mokot%c3%b3w%22+sid:%226537d513-ac69-b293-caa3-7a12d50002dd%22&amp;FORM=SNAPST" TargetMode="External"/><Relationship Id="rId2" Type="http://schemas.openxmlformats.org/officeDocument/2006/relationships/hyperlink" Target="https://www.bing.com/search?q=Stryj+miasto&amp;filters=ufn:%22Stryj+miasto%22+sid:%220bf08026-9601-8085-d5d6-0c52a81a70ee%22&amp;FORM=SNAPS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dę walczyć mamo teledys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Julia </a:t>
            </a:r>
            <a:r>
              <a:rPr lang="pl-PL" dirty="0" err="1" smtClean="0">
                <a:latin typeface="Bookman Old Style" pitchFamily="18" charset="0"/>
              </a:rPr>
              <a:t>Przyczka</a:t>
            </a:r>
            <a:r>
              <a:rPr lang="pl-PL" dirty="0" smtClean="0">
                <a:latin typeface="Bookman Old Style" pitchFamily="18" charset="0"/>
              </a:rPr>
              <a:t> klasa VII a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latin typeface="Bookman Old Style" pitchFamily="18" charset="0"/>
              </a:rPr>
              <a:t>Żołnierze wyklęci </a:t>
            </a:r>
            <a:endParaRPr lang="pl-PL" sz="54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Inka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Danuta </a:t>
            </a:r>
            <a:r>
              <a:rPr lang="pl-PL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Siedzikówna</a:t>
            </a:r>
            <a:endParaRPr lang="pl-PL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 smtClean="0">
                <a:latin typeface="Bookman Old Style" pitchFamily="18" charset="0"/>
              </a:rPr>
              <a:t>Ur.:</a:t>
            </a:r>
            <a:r>
              <a:rPr lang="pl-PL" dirty="0" smtClean="0">
                <a:latin typeface="Bookman Old Style" pitchFamily="18" charset="0"/>
              </a:rPr>
              <a:t> 3 wrz 1928 · </a:t>
            </a:r>
            <a:r>
              <a:rPr lang="pl-PL" dirty="0" err="1" smtClean="0">
                <a:latin typeface="Bookman Old Style" pitchFamily="18" charset="0"/>
                <a:hlinkClick r:id="rId2"/>
              </a:rPr>
              <a:t>Guszczewina</a:t>
            </a:r>
            <a:r>
              <a:rPr lang="pl-PL" dirty="0" smtClean="0">
                <a:latin typeface="Bookman Old Style" pitchFamily="18" charset="0"/>
                <a:hlinkClick r:id="rId2"/>
              </a:rPr>
              <a:t>, Polska</a:t>
            </a:r>
            <a:endParaRPr lang="pl-PL" dirty="0" smtClean="0">
              <a:latin typeface="Bookman Old Style" pitchFamily="18" charset="0"/>
            </a:endParaRPr>
          </a:p>
          <a:p>
            <a:pPr algn="ctr"/>
            <a:r>
              <a:rPr lang="pl-PL" b="1" dirty="0" smtClean="0">
                <a:latin typeface="Bookman Old Style" pitchFamily="18" charset="0"/>
              </a:rPr>
              <a:t>Zm.:</a:t>
            </a:r>
            <a:r>
              <a:rPr lang="pl-PL" dirty="0" smtClean="0">
                <a:latin typeface="Bookman Old Style" pitchFamily="18" charset="0"/>
              </a:rPr>
              <a:t> 28 sie 1946 · </a:t>
            </a:r>
            <a:r>
              <a:rPr lang="pl-PL" dirty="0" smtClean="0">
                <a:latin typeface="Bookman Old Style" pitchFamily="18" charset="0"/>
                <a:hlinkClick r:id="rId3"/>
              </a:rPr>
              <a:t>Gdańsk, Polska</a:t>
            </a:r>
            <a:endParaRPr lang="pl-PL" dirty="0" smtClean="0">
              <a:latin typeface="Bookman Old Style" pitchFamily="18" charset="0"/>
            </a:endParaRPr>
          </a:p>
          <a:p>
            <a:pPr algn="ctr"/>
            <a:r>
              <a:rPr lang="pl-PL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Pośmiertnie mianowana podporucznikiem Wojska Polskiego.</a:t>
            </a:r>
            <a:endParaRPr lang="pl-PL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 bwMode="auto">
          <a:xfrm>
            <a:off x="5072066" y="1500174"/>
            <a:ext cx="3525964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Łupaszka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Zygmunt </a:t>
            </a:r>
            <a:r>
              <a:rPr lang="pl-PL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Szendzielarz</a:t>
            </a:r>
            <a:endParaRPr lang="pl-PL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sz="2800" b="1" dirty="0" smtClean="0">
                <a:latin typeface="Bookman Old Style" pitchFamily="18" charset="0"/>
              </a:rPr>
              <a:t>Ur.:</a:t>
            </a:r>
            <a:r>
              <a:rPr lang="sv-SE" sz="2800" dirty="0" smtClean="0">
                <a:latin typeface="Bookman Old Style" pitchFamily="18" charset="0"/>
              </a:rPr>
              <a:t> 12 mar 1910 · </a:t>
            </a:r>
            <a:r>
              <a:rPr lang="sv-SE" sz="2800" dirty="0" smtClean="0">
                <a:latin typeface="Bookman Old Style" pitchFamily="18" charset="0"/>
                <a:hlinkClick r:id="rId2"/>
              </a:rPr>
              <a:t>Stryj, Ukraina</a:t>
            </a:r>
            <a:endParaRPr lang="pl-PL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Zm.:</a:t>
            </a:r>
            <a:r>
              <a:rPr lang="pl-PL" dirty="0" smtClean="0">
                <a:latin typeface="Bookman Old Style" pitchFamily="18" charset="0"/>
              </a:rPr>
              <a:t> 8 lut 1951 · </a:t>
            </a:r>
            <a:r>
              <a:rPr lang="pl-PL" dirty="0" smtClean="0">
                <a:latin typeface="Bookman Old Style" pitchFamily="18" charset="0"/>
                <a:hlinkClick r:id="rId3"/>
              </a:rPr>
              <a:t>Areszt Śledczy Warszawa-Mokotów</a:t>
            </a:r>
            <a:endParaRPr lang="pl-PL" dirty="0" smtClean="0">
              <a:latin typeface="Bookman Old Style" pitchFamily="18" charset="0"/>
            </a:endParaRPr>
          </a:p>
          <a:p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Dowódca 5 Wileńskiej Brygady AK.</a:t>
            </a:r>
            <a:endParaRPr lang="pl-P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55747" y="1447800"/>
            <a:ext cx="3506081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Lufa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Henryk Wieliczko</a:t>
            </a:r>
          </a:p>
          <a:p>
            <a:r>
              <a:rPr lang="pl-PL" sz="2400" b="1" dirty="0" smtClean="0">
                <a:latin typeface="Bookman Old Style" pitchFamily="18" charset="0"/>
              </a:rPr>
              <a:t>Ur</a:t>
            </a:r>
            <a:r>
              <a:rPr lang="pl-PL" sz="2400" dirty="0" smtClean="0">
                <a:latin typeface="Bookman Old Style" pitchFamily="18" charset="0"/>
              </a:rPr>
              <a:t>. 18 sierpnia 1922 </a:t>
            </a:r>
            <a:r>
              <a:rPr lang="pl-PL" sz="2400" u="sng" dirty="0" smtClean="0">
                <a:solidFill>
                  <a:srgbClr val="CCCC00"/>
                </a:solidFill>
                <a:latin typeface="Bookman Old Style" pitchFamily="18" charset="0"/>
              </a:rPr>
              <a:t>Wilno</a:t>
            </a:r>
            <a:endParaRPr lang="pl-PL" sz="2400" b="1" u="sng" dirty="0" smtClean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pl-PL" sz="2800" b="1" dirty="0" smtClean="0"/>
              <a:t>Zm</a:t>
            </a:r>
            <a:r>
              <a:rPr lang="pl-PL" sz="2800" dirty="0" smtClean="0"/>
              <a:t>. 14 marca 1949 </a:t>
            </a:r>
            <a:r>
              <a:rPr lang="pl-PL" sz="2800" u="sng" dirty="0" smtClean="0">
                <a:solidFill>
                  <a:srgbClr val="CCCC00"/>
                </a:solidFill>
              </a:rPr>
              <a:t>Lublin </a:t>
            </a:r>
          </a:p>
          <a:p>
            <a:r>
              <a:rPr lang="pl-PL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Żołnierz AK, podporucznik</a:t>
            </a:r>
            <a:endParaRPr lang="pl-PL" sz="3600" b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2970209" cy="4587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Żołnierze wyklęci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Żołnierze wyklęci, żołnierze niezłomni, polskie powojenne podziemie niepodległościowe i antykomunistyczne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196199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1334" y="1447800"/>
            <a:ext cx="32349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453"/>
            <a:ext cx="9144000" cy="601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5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</TotalTime>
  <Words>45</Words>
  <Application>Microsoft Office PowerPoint</Application>
  <PresentationFormat>Pokaz na ekranie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Kapitał</vt:lpstr>
      <vt:lpstr>Slajd 1</vt:lpstr>
      <vt:lpstr>Żołnierze wyklęci </vt:lpstr>
      <vt:lpstr>  Inka</vt:lpstr>
      <vt:lpstr> Łupaszka</vt:lpstr>
      <vt:lpstr> Lufa</vt:lpstr>
      <vt:lpstr> Żołnierze wyklęci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Julka</dc:creator>
  <cp:lastModifiedBy>Julka</cp:lastModifiedBy>
  <cp:revision>11</cp:revision>
  <dcterms:created xsi:type="dcterms:W3CDTF">2021-03-01T13:32:13Z</dcterms:created>
  <dcterms:modified xsi:type="dcterms:W3CDTF">2021-03-01T17:54:24Z</dcterms:modified>
</cp:coreProperties>
</file>